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notesMasterIdLst>
    <p:notesMasterId r:id="rId15"/>
  </p:notesMasterIdLst>
  <p:sldIdLst>
    <p:sldId id="256" r:id="rId2"/>
    <p:sldId id="258" r:id="rId3"/>
    <p:sldId id="336" r:id="rId4"/>
    <p:sldId id="257" r:id="rId5"/>
    <p:sldId id="333" r:id="rId6"/>
    <p:sldId id="260" r:id="rId7"/>
    <p:sldId id="264" r:id="rId8"/>
    <p:sldId id="331" r:id="rId9"/>
    <p:sldId id="259" r:id="rId10"/>
    <p:sldId id="263" r:id="rId11"/>
    <p:sldId id="334" r:id="rId12"/>
    <p:sldId id="335" r:id="rId13"/>
    <p:sldId id="332" r:id="rId14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3" autoAdjust="0"/>
    <p:restoredTop sz="94712" autoAdjust="0"/>
  </p:normalViewPr>
  <p:slideViewPr>
    <p:cSldViewPr>
      <p:cViewPr>
        <p:scale>
          <a:sx n="73" d="100"/>
          <a:sy n="73" d="100"/>
        </p:scale>
        <p:origin x="-22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F8E9236E-6610-4B39-9191-FC6279393A90}" type="datetimeFigureOut">
              <a:rPr lang="he-IL"/>
              <a:pPr>
                <a:defRPr/>
              </a:pPr>
              <a:t>י"ג/תשרי/תשע"ה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237B410-1812-4E75-9BA6-08F0ADE41CCD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9852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</p:grpSp>
      </p:grpSp>
      <p:sp>
        <p:nvSpPr>
          <p:cNvPr id="462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2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fld id="{97E45A8F-1DA5-4EA1-BCBA-E801851ACF5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5EB63-0503-456D-92F8-FB2695AA6B7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CE849-293E-4782-9155-E05C0F9874D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EB3D4-E4C3-45D4-8754-2BA7F995669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871BB-B32B-4A71-9743-21C2E1E9FC1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CB299-E21E-4764-BCD3-3644809A95B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04DA0-0EE6-4F7D-9D6A-E35F03976FB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AAEC6-E903-47DB-A507-9C2F713BC52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A0630-FDA7-4C1A-98FF-4DBEC8C4144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3CB5F-E775-4804-BDF6-E21749227B8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2437F-12B9-4475-9995-E00937036CC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e-IL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52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452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</p:grpSp>
      </p:grpSp>
      <p:sp>
        <p:nvSpPr>
          <p:cNvPr id="4520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21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fld id="{0BBC4D62-17D4-40E0-9D52-4EB008C484A4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4521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268413"/>
            <a:ext cx="8928100" cy="1736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sz="6000" dirty="0" smtClean="0"/>
              <a:t>פרויקט "לומדים עם טייסים"</a:t>
            </a:r>
            <a:endParaRPr lang="en-US" sz="6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sz="4000" dirty="0" smtClean="0"/>
              <a:t>מפגש מדריכים 9.14</a:t>
            </a:r>
          </a:p>
          <a:p>
            <a:pPr eaLnBrk="1" hangingPunct="1"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355725"/>
            <a:ext cx="40592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4127500"/>
            <a:ext cx="4057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75" y="1533525"/>
            <a:ext cx="40592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000" y="3873500"/>
            <a:ext cx="3873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375" y="4175125"/>
            <a:ext cx="40592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0488" y="2538413"/>
            <a:ext cx="38735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2038" y="3570288"/>
            <a:ext cx="3873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1788" y="4548188"/>
            <a:ext cx="38735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22600" y="4679950"/>
            <a:ext cx="40005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85738" y="1274763"/>
            <a:ext cx="3873501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95838" y="3508375"/>
            <a:ext cx="4057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9563" y="4183063"/>
            <a:ext cx="4057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62563" y="3825875"/>
            <a:ext cx="38750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96838" y="1362075"/>
            <a:ext cx="4000501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68263" y="3943350"/>
            <a:ext cx="3873501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76813" y="4065588"/>
            <a:ext cx="40592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6688" y="1677988"/>
            <a:ext cx="39989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575" y="409733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59325" y="36099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23975" y="3981450"/>
            <a:ext cx="38735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385763" y="3211513"/>
            <a:ext cx="3873501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0350"/>
            <a:ext cx="7772400" cy="9364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sz="4800" dirty="0" smtClean="0"/>
              <a:t>מה בוצע עד כה?</a:t>
            </a:r>
            <a:endParaRPr lang="en-US" sz="480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1485553"/>
            <a:ext cx="6545263" cy="41036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8 בתי ספר, 7 ישובים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מאות ילדים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0350"/>
            <a:ext cx="7772400" cy="1087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dirty="0" smtClean="0"/>
              <a:t>מי שמצטרף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628774"/>
            <a:ext cx="7984877" cy="504058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פניה לאחד מאנשי הקשר:</a:t>
            </a:r>
          </a:p>
          <a:p>
            <a:pPr lvl="1" eaLnBrk="1" hangingPunct="1">
              <a:buFontTx/>
              <a:buChar char="-"/>
              <a:defRPr/>
            </a:pPr>
            <a:r>
              <a:rPr lang="he-IL" dirty="0" smtClean="0"/>
              <a:t>עמי שטיינר, מנהל פורום חתני נובל</a:t>
            </a:r>
          </a:p>
          <a:p>
            <a:pPr lvl="1" eaLnBrk="1" hangingPunct="1">
              <a:buFontTx/>
              <a:buChar char="-"/>
              <a:defRPr/>
            </a:pPr>
            <a:r>
              <a:rPr lang="he-IL" dirty="0" err="1" smtClean="0"/>
              <a:t>בנכו</a:t>
            </a:r>
            <a:r>
              <a:rPr lang="he-IL" dirty="0" smtClean="0"/>
              <a:t>, מנהל פרויקט לומדים עם טייסים 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"חיבור" אישי לבית ספר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עבודה בשיתוף מדריך "חונך"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עבודה עצמאית עם התלמידים בבי"ס</a:t>
            </a:r>
          </a:p>
          <a:p>
            <a:pPr algn="r" eaLnBrk="1" hangingPunct="1">
              <a:defRPr/>
            </a:pPr>
            <a:endParaRPr lang="he-IL" dirty="0" smtClean="0"/>
          </a:p>
          <a:p>
            <a:pPr eaLnBrk="1" hangingPunct="1">
              <a:buFontTx/>
              <a:buChar char="-"/>
              <a:defRPr/>
            </a:pP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0350"/>
            <a:ext cx="7772400" cy="1087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dirty="0" smtClean="0"/>
              <a:t>שורה תחתונה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412776"/>
            <a:ext cx="7264400" cy="38877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buFontTx/>
              <a:buChar char="-"/>
              <a:defRPr/>
            </a:pPr>
            <a:r>
              <a:rPr lang="he-IL" sz="3600" dirty="0" smtClean="0"/>
              <a:t> חוויה התנדבותית משמעותית ומספקת</a:t>
            </a:r>
          </a:p>
          <a:p>
            <a:pPr algn="r" eaLnBrk="1" hangingPunct="1">
              <a:buFontTx/>
              <a:buChar char="-"/>
              <a:defRPr/>
            </a:pPr>
            <a:r>
              <a:rPr lang="he-IL" sz="3600" dirty="0" smtClean="0"/>
              <a:t> פלטפורמה מוכנה לחלוטין</a:t>
            </a:r>
          </a:p>
          <a:p>
            <a:pPr algn="r" eaLnBrk="1" hangingPunct="1">
              <a:buFontTx/>
              <a:buChar char="-"/>
              <a:defRPr/>
            </a:pPr>
            <a:r>
              <a:rPr lang="he-IL" sz="3600" dirty="0" smtClean="0"/>
              <a:t>להצטרף, לתרום </a:t>
            </a:r>
            <a:r>
              <a:rPr lang="he-IL" sz="3600" dirty="0" err="1" smtClean="0"/>
              <a:t>ולהנות</a:t>
            </a:r>
            <a:r>
              <a:rPr lang="he-IL" sz="3600" dirty="0" smtClean="0"/>
              <a:t>.</a:t>
            </a:r>
          </a:p>
          <a:p>
            <a:pPr eaLnBrk="1" hangingPunct="1">
              <a:buFontTx/>
              <a:buChar char="-"/>
              <a:defRPr/>
            </a:pPr>
            <a:endParaRPr lang="he-IL" sz="3600" dirty="0" smtClean="0"/>
          </a:p>
          <a:p>
            <a:pPr eaLnBrk="1" hangingPunct="1">
              <a:buFontTx/>
              <a:buChar char="-"/>
              <a:defRPr/>
            </a:pPr>
            <a:endParaRPr lang="he-IL" sz="3600" dirty="0" smtClean="0"/>
          </a:p>
        </p:txBody>
      </p:sp>
      <p:pic>
        <p:nvPicPr>
          <p:cNvPr id="15365" name="Picture 5" descr="C:\Users\user\Dropbox\פרויקט חתני פרס נובל\תיעוד הפרויקט - תמונות\עירוני ה תל אביב 2014\DSC_1186.JPG"/>
          <p:cNvPicPr>
            <a:picLocks noChangeAspect="1" noChangeArrowheads="1"/>
          </p:cNvPicPr>
          <p:nvPr/>
        </p:nvPicPr>
        <p:blipFill>
          <a:blip r:embed="rId2" cstate="print"/>
          <a:srcRect b="12261"/>
          <a:stretch>
            <a:fillRect/>
          </a:stretch>
        </p:blipFill>
        <p:spPr bwMode="auto">
          <a:xfrm>
            <a:off x="1979712" y="3717032"/>
            <a:ext cx="4968552" cy="289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24744"/>
            <a:ext cx="7772400" cy="1087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sz="7200" dirty="0" smtClean="0"/>
              <a:t>שאלות והתייחסויות</a:t>
            </a:r>
            <a:endParaRPr lang="en-US" sz="7200" dirty="0" smtClean="0"/>
          </a:p>
        </p:txBody>
      </p:sp>
      <p:pic>
        <p:nvPicPr>
          <p:cNvPr id="16389" name="Picture 5" descr="http://ciprianocounseling.com/wp-content/uploads/2014/01/frequently-asked-ques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4464496" cy="4464496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-3280" y="4725144"/>
            <a:ext cx="529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dirty="0" err="1" smtClean="0"/>
              <a:t>בנכו</a:t>
            </a:r>
            <a:r>
              <a:rPr lang="he-IL" sz="2400" dirty="0" smtClean="0"/>
              <a:t>:                  </a:t>
            </a:r>
            <a:r>
              <a:rPr lang="en-US" sz="2400" dirty="0" smtClean="0"/>
              <a:t>benco10 @gmail.com</a:t>
            </a:r>
            <a:endParaRPr lang="he-IL" sz="2400" dirty="0"/>
          </a:p>
        </p:txBody>
      </p:sp>
      <p:sp>
        <p:nvSpPr>
          <p:cNvPr id="7" name="מלבן 6"/>
          <p:cNvSpPr/>
          <p:nvPr/>
        </p:nvSpPr>
        <p:spPr>
          <a:xfrm>
            <a:off x="-14324" y="5445224"/>
            <a:ext cx="5321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dirty="0" smtClean="0"/>
              <a:t>עמי</a:t>
            </a:r>
            <a:r>
              <a:rPr lang="he-IL" sz="2400" smtClean="0"/>
              <a:t>:               </a:t>
            </a:r>
            <a:r>
              <a:rPr lang="en-US" sz="2400" dirty="0" err="1" smtClean="0"/>
              <a:t>ami.steiner</a:t>
            </a:r>
            <a:r>
              <a:rPr lang="en-US" sz="2400" dirty="0" smtClean="0"/>
              <a:t> @gmail.com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1556792"/>
            <a:ext cx="712088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הצגת הנוכחים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רקע: עמי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הצגת הפרויקט: </a:t>
            </a:r>
            <a:r>
              <a:rPr lang="he-IL" dirty="0" err="1" smtClean="0"/>
              <a:t>בנכו</a:t>
            </a:r>
            <a:endParaRPr lang="he-IL" dirty="0" smtClean="0"/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הצגת שיטת העבודה (</a:t>
            </a:r>
            <a:r>
              <a:rPr lang="he-IL" dirty="0" err="1" smtClean="0"/>
              <a:t>בד"חים</a:t>
            </a:r>
            <a:r>
              <a:rPr lang="he-IL" dirty="0" smtClean="0"/>
              <a:t>, אקסל, </a:t>
            </a:r>
            <a:r>
              <a:rPr lang="en-US" dirty="0" smtClean="0"/>
              <a:t>PP</a:t>
            </a:r>
            <a:r>
              <a:rPr lang="he-IL" dirty="0" smtClean="0"/>
              <a:t>)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תחקיר שנה קודמת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ציוות לבתי ספר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שאלות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788" y="350242"/>
            <a:ext cx="777240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e-IL" dirty="0" smtClean="0"/>
              <a:t>היום במפגש</a:t>
            </a:r>
            <a:endParaRPr lang="en-US" dirty="0" smtClean="0"/>
          </a:p>
        </p:txBody>
      </p:sp>
      <p:pic>
        <p:nvPicPr>
          <p:cNvPr id="6" name="Picture 6" descr="C:\Users\Ben\Dropbox\פרויקט מצויינות מדעית\227171-Berser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34" y="4380962"/>
            <a:ext cx="2940124" cy="2127236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75656" y="1988840"/>
            <a:ext cx="64008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רקע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הצגת תכני הפרויקט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 תיאור עבודת המתנדב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מה בוצע עד כה?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שאלות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71513" y="764704"/>
            <a:ext cx="777240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e-IL" dirty="0" smtClean="0"/>
              <a:t>הצגת הפרויקט - על מה נדבר?</a:t>
            </a:r>
            <a:endParaRPr lang="en-US" dirty="0" smtClean="0"/>
          </a:p>
        </p:txBody>
      </p:sp>
      <p:pic>
        <p:nvPicPr>
          <p:cNvPr id="5" name="Picture 5" descr="C:\Users\Ben\Dropbox\פרויקט מצויינות מדעית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4868863"/>
            <a:ext cx="3324225" cy="18034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53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0350"/>
            <a:ext cx="7772400" cy="9364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sz="4400" dirty="0" smtClean="0"/>
              <a:t>פורום חתני נובל למצוינות בחינוך</a:t>
            </a:r>
            <a:endParaRPr lang="en-US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1349375"/>
            <a:ext cx="7389192" cy="38877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9388" indent="-179388" algn="r" eaLnBrk="1" hangingPunct="1">
              <a:spcBef>
                <a:spcPts val="2400"/>
              </a:spcBef>
              <a:buFontTx/>
              <a:buChar char="-"/>
              <a:defRPr/>
            </a:pPr>
            <a:r>
              <a:rPr lang="he-IL" sz="2800" dirty="0" smtClean="0"/>
              <a:t>המטרה: עידוד מצוינות מדעית-טכנולוגית במפגשים בין התלמידים לאנשי אקדמיה, תעשיה, צבא ועוד.</a:t>
            </a:r>
          </a:p>
          <a:p>
            <a:pPr marL="179388" indent="-179388" algn="r" eaLnBrk="1" hangingPunct="1">
              <a:spcBef>
                <a:spcPts val="2400"/>
              </a:spcBef>
              <a:buFontTx/>
              <a:buChar char="-"/>
              <a:defRPr/>
            </a:pPr>
            <a:r>
              <a:rPr lang="he-IL" sz="2800" dirty="0" smtClean="0"/>
              <a:t>היוזמה החלה ע"י עמי שטיינר וחתני נובל </a:t>
            </a:r>
            <a:r>
              <a:rPr lang="he-IL" sz="2800" dirty="0" err="1" smtClean="0"/>
              <a:t>פרופ</a:t>
            </a:r>
            <a:r>
              <a:rPr lang="he-IL" sz="2800" dirty="0" smtClean="0"/>
              <a:t>' דן שכטמן </a:t>
            </a:r>
            <a:r>
              <a:rPr lang="he-IL" sz="2800" dirty="0" err="1" smtClean="0"/>
              <a:t>ופרופ</a:t>
            </a:r>
            <a:r>
              <a:rPr lang="he-IL" sz="2800" dirty="0" smtClean="0"/>
              <a:t>' אהרן </a:t>
            </a:r>
            <a:r>
              <a:rPr lang="he-IL" sz="2800" dirty="0" err="1" smtClean="0"/>
              <a:t>צ'חנובר</a:t>
            </a:r>
            <a:r>
              <a:rPr lang="he-IL" sz="2800" dirty="0" smtClean="0"/>
              <a:t> בשנת 2011.</a:t>
            </a:r>
          </a:p>
          <a:p>
            <a:pPr marL="179388" indent="-179388" algn="r" eaLnBrk="1" hangingPunct="1">
              <a:spcBef>
                <a:spcPts val="2400"/>
              </a:spcBef>
              <a:buFontTx/>
              <a:buChar char="-"/>
              <a:defRPr/>
            </a:pPr>
            <a:r>
              <a:rPr lang="he-IL" sz="2800" dirty="0" smtClean="0"/>
              <a:t>כיום פועלים ב-30 בתי ספר ברחבי הארץ.</a:t>
            </a:r>
          </a:p>
        </p:txBody>
      </p:sp>
      <p:pic>
        <p:nvPicPr>
          <p:cNvPr id="6" name="תמונה 5" descr="דן שכטמן ואהרון צחנובר.jpg"/>
          <p:cNvPicPr>
            <a:picLocks noChangeAspect="1"/>
          </p:cNvPicPr>
          <p:nvPr/>
        </p:nvPicPr>
        <p:blipFill>
          <a:blip r:embed="rId2" cstate="print"/>
          <a:srcRect t="6306"/>
          <a:stretch>
            <a:fillRect/>
          </a:stretch>
        </p:blipFill>
        <p:spPr>
          <a:xfrm>
            <a:off x="323528" y="4869160"/>
            <a:ext cx="2664296" cy="1872208"/>
          </a:xfrm>
          <a:prstGeom prst="rect">
            <a:avLst/>
          </a:prstGeom>
        </p:spPr>
      </p:pic>
      <p:pic>
        <p:nvPicPr>
          <p:cNvPr id="6149" name="Picture 5" descr="C:\Users\user\Pictures\2014-06 כנס עם דן שכטמן\2014-06 Nobel Prize Forum -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69160"/>
            <a:ext cx="2823317" cy="1882800"/>
          </a:xfrm>
          <a:prstGeom prst="rect">
            <a:avLst/>
          </a:prstGeom>
          <a:noFill/>
        </p:spPr>
      </p:pic>
      <p:pic>
        <p:nvPicPr>
          <p:cNvPr id="6150" name="Picture 6" descr="C:\Users\user\Pictures\2014-06 כנס עם דן שכטמן\2014-06 Nobel Prize Forum -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718" y="4869160"/>
            <a:ext cx="280743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7388" y="1485900"/>
            <a:ext cx="77724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r" eaLnBrk="1" hangingPunct="1">
              <a:spcBef>
                <a:spcPts val="2400"/>
              </a:spcBef>
              <a:buFontTx/>
              <a:buChar char="-"/>
              <a:defRPr/>
            </a:pPr>
            <a:r>
              <a:rPr lang="he-IL" dirty="0" smtClean="0"/>
              <a:t>תכנית המקשרת את לימודי המדעים עם עולם התעופה והטייס </a:t>
            </a:r>
            <a:r>
              <a:rPr lang="he-IL" dirty="0" err="1" smtClean="0"/>
              <a:t>בח"א</a:t>
            </a:r>
            <a:r>
              <a:rPr lang="he-IL" dirty="0" smtClean="0"/>
              <a:t> ובכלל.</a:t>
            </a:r>
          </a:p>
          <a:p>
            <a:pPr marL="268288" indent="-268288" algn="r" eaLnBrk="1" hangingPunct="1">
              <a:spcBef>
                <a:spcPts val="2400"/>
              </a:spcBef>
              <a:buFontTx/>
              <a:buChar char="-"/>
              <a:defRPr/>
            </a:pPr>
            <a:r>
              <a:rPr lang="he-IL" dirty="0" smtClean="0"/>
              <a:t>הזדמנות לתלמידים להיחשף וללמוד מטייסים</a:t>
            </a:r>
          </a:p>
          <a:p>
            <a:pPr marL="268288" indent="-268288" algn="r" eaLnBrk="1" hangingPunct="1">
              <a:spcBef>
                <a:spcPts val="2400"/>
              </a:spcBef>
              <a:buFontTx/>
              <a:buChar char="-"/>
              <a:defRPr/>
            </a:pPr>
            <a:r>
              <a:rPr lang="he-IL" dirty="0" smtClean="0"/>
              <a:t>פלטפורמה לחיבור טייסי חיל האוויר לתחום החינוך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7388" y="260350"/>
            <a:ext cx="777240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e-IL" dirty="0" smtClean="0"/>
              <a:t>"לומדים עם טייסים"</a:t>
            </a:r>
            <a:endParaRPr lang="en-US" dirty="0" smtClean="0"/>
          </a:p>
        </p:txBody>
      </p:sp>
      <p:pic>
        <p:nvPicPr>
          <p:cNvPr id="7175" name="Picture 7" descr="C:\Users\user\Dropbox\פרויקט חתני פרס נובל\תיעוד הפרויקט - תמונות\תמונות לשליחה\2013-06 Lomdim Im Tayasim - Ben Inbar Ami Reut -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2867157" cy="2150368"/>
          </a:xfrm>
          <a:prstGeom prst="rect">
            <a:avLst/>
          </a:prstGeom>
          <a:noFill/>
        </p:spPr>
      </p:pic>
      <p:pic>
        <p:nvPicPr>
          <p:cNvPr id="7176" name="Picture 8" descr="C:\Users\user\Dropbox\פרויקט חתני פרס נובל\תיעוד הפרויקט - תמונות\עירוני ה תל אביב 2014\DSC_1103.JPG"/>
          <p:cNvPicPr>
            <a:picLocks noChangeAspect="1" noChangeArrowheads="1"/>
          </p:cNvPicPr>
          <p:nvPr/>
        </p:nvPicPr>
        <p:blipFill>
          <a:blip r:embed="rId3" cstate="print"/>
          <a:srcRect r="19268"/>
          <a:stretch>
            <a:fillRect/>
          </a:stretch>
        </p:blipFill>
        <p:spPr bwMode="auto">
          <a:xfrm>
            <a:off x="3635896" y="4581128"/>
            <a:ext cx="2592288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593850"/>
            <a:ext cx="7624961" cy="4571454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r" eaLnBrk="1" hangingPunct="1">
              <a:spcBef>
                <a:spcPts val="2400"/>
              </a:spcBef>
              <a:buFontTx/>
              <a:buChar char="-"/>
              <a:defRPr/>
            </a:pPr>
            <a:r>
              <a:rPr lang="he-IL" dirty="0" smtClean="0"/>
              <a:t>יצירת התלהבות להכיר נושאי מדע וטכנולוגיה </a:t>
            </a:r>
          </a:p>
          <a:p>
            <a:pPr marL="268288" indent="-268288" algn="r" eaLnBrk="1" hangingPunct="1">
              <a:spcBef>
                <a:spcPts val="2400"/>
              </a:spcBef>
              <a:buFontTx/>
              <a:buChar char="-"/>
              <a:defRPr/>
            </a:pPr>
            <a:r>
              <a:rPr lang="he-IL" dirty="0" smtClean="0"/>
              <a:t>חיבור המדע לעולם האמיתי</a:t>
            </a:r>
          </a:p>
          <a:p>
            <a:pPr marL="268288" indent="-268288" algn="r" eaLnBrk="1" hangingPunct="1">
              <a:spcBef>
                <a:spcPts val="2400"/>
              </a:spcBef>
              <a:buFontTx/>
              <a:buChar char="-"/>
              <a:defRPr/>
            </a:pPr>
            <a:r>
              <a:rPr lang="he-IL" dirty="0" smtClean="0"/>
              <a:t>בונוס</a:t>
            </a:r>
          </a:p>
          <a:p>
            <a:pPr lvl="1" eaLnBrk="1" hangingPunct="1">
              <a:buFontTx/>
              <a:buChar char="-"/>
              <a:defRPr/>
            </a:pPr>
            <a:r>
              <a:rPr lang="he-IL" dirty="0" smtClean="0"/>
              <a:t>הכרות עם חיל האוויר</a:t>
            </a:r>
          </a:p>
          <a:p>
            <a:pPr lvl="1" eaLnBrk="1" hangingPunct="1">
              <a:buFontTx/>
              <a:buChar char="-"/>
              <a:defRPr/>
            </a:pPr>
            <a:r>
              <a:rPr lang="he-IL" dirty="0" smtClean="0"/>
              <a:t>חיזוק ערכי זהות</a:t>
            </a:r>
          </a:p>
          <a:p>
            <a:pPr lvl="1" eaLnBrk="1" hangingPunct="1">
              <a:buFontTx/>
              <a:buChar char="-"/>
              <a:defRPr/>
            </a:pPr>
            <a:r>
              <a:rPr lang="he-IL" dirty="0" smtClean="0"/>
              <a:t>חיזוק/מינוף המורה</a:t>
            </a:r>
          </a:p>
          <a:p>
            <a:pPr algn="r" eaLnBrk="1" hangingPunct="1">
              <a:buFontTx/>
              <a:buChar char="-"/>
              <a:defRPr/>
            </a:pPr>
            <a:endParaRPr lang="he-IL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640"/>
            <a:ext cx="7772400" cy="1155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dirty="0" smtClean="0"/>
              <a:t>מטרות התכנית</a:t>
            </a:r>
            <a:endParaRPr lang="en-US" dirty="0" smtClean="0"/>
          </a:p>
        </p:txBody>
      </p:sp>
      <p:pic>
        <p:nvPicPr>
          <p:cNvPr id="5" name="Picture 6" descr="http://i.dailymail.co.uk/i/pix/2012/11/20/article-2235635-161DFB1C000005DC-99_634x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29625"/>
            <a:ext cx="3672408" cy="218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0350"/>
            <a:ext cx="7772400" cy="1087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dirty="0" smtClean="0"/>
              <a:t>עבודת המתנדב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628775"/>
            <a:ext cx="7264400" cy="38877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מפגש התנעה עם מנהל וצוות בי"ס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3 שעורים בבית הספר – </a:t>
            </a:r>
            <a:r>
              <a:rPr lang="he-IL" b="1" u="sng" dirty="0" smtClean="0"/>
              <a:t>התכנים מוכנים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תאום וביצוע ביקור בבסיס</a:t>
            </a:r>
          </a:p>
          <a:p>
            <a:pPr algn="r" eaLnBrk="1" hangingPunct="1">
              <a:defRPr/>
            </a:pPr>
            <a:endParaRPr lang="he-IL" dirty="0"/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עבודה "לפי </a:t>
            </a:r>
            <a:r>
              <a:rPr lang="he-IL" dirty="0" err="1" smtClean="0"/>
              <a:t>בד"ח</a:t>
            </a:r>
            <a:r>
              <a:rPr lang="he-IL" dirty="0" smtClean="0"/>
              <a:t>"</a:t>
            </a:r>
          </a:p>
          <a:p>
            <a:pPr lvl="1" eaLnBrk="1" hangingPunct="1">
              <a:buFontTx/>
              <a:buChar char="-"/>
              <a:defRPr/>
            </a:pPr>
            <a:r>
              <a:rPr lang="he-IL" dirty="0" smtClean="0"/>
              <a:t>תכנית עבודה למדריך</a:t>
            </a:r>
          </a:p>
          <a:p>
            <a:pPr lvl="1" eaLnBrk="1" hangingPunct="1">
              <a:buFontTx/>
              <a:buChar char="-"/>
              <a:defRPr/>
            </a:pPr>
            <a:r>
              <a:rPr lang="he-IL" dirty="0" smtClean="0"/>
              <a:t>קשר שוטף בין אנשי הקבוצה</a:t>
            </a:r>
          </a:p>
          <a:p>
            <a:pPr eaLnBrk="1" hangingPunct="1">
              <a:buFontTx/>
              <a:buChar char="-"/>
              <a:defRPr/>
            </a:pPr>
            <a:endParaRPr lang="he-IL" dirty="0" smtClean="0"/>
          </a:p>
        </p:txBody>
      </p:sp>
      <p:pic>
        <p:nvPicPr>
          <p:cNvPr id="13316" name="Picture 5" descr="זרימת אוויר F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468813"/>
            <a:ext cx="2519362" cy="18891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773238"/>
            <a:ext cx="7696200" cy="41036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היכרות אישית והסבר כללי</a:t>
            </a:r>
            <a:endParaRPr lang="he-IL" dirty="0"/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היסטוריה של התעופה</a:t>
            </a:r>
            <a:endParaRPr lang="he-IL" dirty="0"/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עקרונות פיסיקליים (ניוטון, עילוי, לחצים)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אופן פעולת המטוס / מסוק</a:t>
            </a:r>
          </a:p>
          <a:p>
            <a:pPr algn="r" eaLnBrk="1" hangingPunct="1">
              <a:buFontTx/>
              <a:buChar char="-"/>
              <a:defRPr/>
            </a:pPr>
            <a:r>
              <a:rPr lang="he-IL" dirty="0" smtClean="0"/>
              <a:t> ביקור בבסיס חיל האוויר</a:t>
            </a:r>
          </a:p>
          <a:p>
            <a:pPr algn="r" eaLnBrk="1" hangingPunct="1">
              <a:defRPr/>
            </a:pPr>
            <a:endParaRPr lang="he-IL" dirty="0" smtClean="0"/>
          </a:p>
          <a:p>
            <a:pPr algn="r" eaLnBrk="1" hangingPunct="1">
              <a:defRPr/>
            </a:pPr>
            <a:r>
              <a:rPr lang="he-IL" dirty="0" smtClean="0"/>
              <a:t>סה"כ:</a:t>
            </a:r>
            <a:r>
              <a:rPr lang="en-US" dirty="0" smtClean="0"/>
              <a:t> </a:t>
            </a:r>
            <a:r>
              <a:rPr lang="he-IL" dirty="0" smtClean="0"/>
              <a:t> 3-5 מפגשים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155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dirty="0" smtClean="0"/>
              <a:t>תכני התכנית</a:t>
            </a:r>
            <a:endParaRPr lang="en-US" dirty="0" smtClean="0"/>
          </a:p>
        </p:txBody>
      </p:sp>
      <p:pic>
        <p:nvPicPr>
          <p:cNvPr id="10244" name="Picture 6" descr="C:\Users\Ben\Dropbox\פרויקט מצויינות מדעית\227171-Berse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2652712" cy="191928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0842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e-IL" sz="4800" dirty="0" smtClean="0"/>
              <a:t>מה בוצע עד כה?</a:t>
            </a:r>
            <a:endParaRPr 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1773238"/>
            <a:ext cx="6400800" cy="2160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שנת 2012-13: פיילוט</a:t>
            </a:r>
          </a:p>
          <a:p>
            <a:pPr algn="r" eaLnBrk="1" hangingPunct="1">
              <a:lnSpc>
                <a:spcPct val="80000"/>
              </a:lnSpc>
              <a:buFontTx/>
              <a:buChar char="-"/>
              <a:defRPr/>
            </a:pPr>
            <a:r>
              <a:rPr lang="he-IL" dirty="0"/>
              <a:t> </a:t>
            </a:r>
            <a:r>
              <a:rPr lang="he-IL" dirty="0" smtClean="0"/>
              <a:t>שנת 2013-14: 8 בתי ספר נוספים</a:t>
            </a:r>
          </a:p>
          <a:p>
            <a:pPr algn="r" eaLnBrk="1" hangingPunct="1">
              <a:lnSpc>
                <a:spcPct val="80000"/>
              </a:lnSpc>
              <a:buFontTx/>
              <a:buChar char="-"/>
              <a:defRPr/>
            </a:pPr>
            <a:r>
              <a:rPr lang="he-IL" dirty="0" smtClean="0"/>
              <a:t> שנת 2015: מתוכננים כ-20 בתי ספר</a:t>
            </a:r>
          </a:p>
          <a:p>
            <a:pPr algn="r" eaLnBrk="1" hangingPunct="1">
              <a:lnSpc>
                <a:spcPct val="80000"/>
              </a:lnSpc>
              <a:buFontTx/>
              <a:buChar char="-"/>
              <a:defRPr/>
            </a:pPr>
            <a:endParaRPr lang="he-IL" dirty="0"/>
          </a:p>
          <a:p>
            <a:pPr algn="r" eaLnBrk="1" hangingPunct="1">
              <a:lnSpc>
                <a:spcPct val="80000"/>
              </a:lnSpc>
              <a:buFontTx/>
              <a:buChar char="-"/>
              <a:defRPr/>
            </a:pPr>
            <a:r>
              <a:rPr lang="he-IL" dirty="0" smtClean="0"/>
              <a:t> מערכי שעור מוכנים (כבסיס לשינויים)</a:t>
            </a:r>
          </a:p>
          <a:p>
            <a:pPr algn="r" eaLnBrk="1" hangingPunct="1">
              <a:lnSpc>
                <a:spcPct val="80000"/>
              </a:lnSpc>
              <a:buFontTx/>
              <a:buChar char="-"/>
              <a:defRPr/>
            </a:pPr>
            <a:r>
              <a:rPr lang="he-IL" dirty="0" smtClean="0"/>
              <a:t> 2015: התאמה לכל שכבת גיל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he-IL" dirty="0" smtClean="0"/>
              <a:t>כיתות ז': דגש על הטכנולוגיה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he-IL" dirty="0" smtClean="0"/>
              <a:t>כיתות ח': חוקים פיסיקליים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he-IL" dirty="0" smtClean="0"/>
              <a:t>כיתות ט': קרינה </a:t>
            </a:r>
            <a:r>
              <a:rPr lang="he-IL" dirty="0" err="1" smtClean="0"/>
              <a:t>א"מ</a:t>
            </a:r>
            <a:r>
              <a:rPr lang="he-IL" dirty="0" smtClean="0"/>
              <a:t>, </a:t>
            </a:r>
            <a:r>
              <a:rPr lang="he-IL" dirty="0" err="1" smtClean="0"/>
              <a:t>מע</a:t>
            </a:r>
            <a:r>
              <a:rPr lang="he-IL" dirty="0" smtClean="0"/>
              <a:t>' ל"א</a:t>
            </a:r>
            <a:endParaRPr lang="en-US" dirty="0" smtClean="0"/>
          </a:p>
        </p:txBody>
      </p:sp>
      <p:pic>
        <p:nvPicPr>
          <p:cNvPr id="11268" name="Picture 6" descr="אפאצ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64782"/>
            <a:ext cx="2592387" cy="19605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1420</TotalTime>
  <Words>378</Words>
  <Application>Microsoft Office PowerPoint</Application>
  <PresentationFormat>‫הצגה על המסך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Compass</vt:lpstr>
      <vt:lpstr>פרויקט "לומדים עם טייסים"</vt:lpstr>
      <vt:lpstr>מצגת של PowerPoint</vt:lpstr>
      <vt:lpstr>מצגת של PowerPoint</vt:lpstr>
      <vt:lpstr>פורום חתני נובל למצוינות בחינוך</vt:lpstr>
      <vt:lpstr>מצגת של PowerPoint</vt:lpstr>
      <vt:lpstr>מטרות התכנית</vt:lpstr>
      <vt:lpstr>עבודת המתנדב</vt:lpstr>
      <vt:lpstr>תכני התכנית</vt:lpstr>
      <vt:lpstr>מה בוצע עד כה?</vt:lpstr>
      <vt:lpstr>מה בוצע עד כה?</vt:lpstr>
      <vt:lpstr>מי שמצטרף</vt:lpstr>
      <vt:lpstr>שורה תחתונה</vt:lpstr>
      <vt:lpstr>שאלות והתייחסויות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מצוינות מדעית -  קורס תעופה</dc:title>
  <dc:creator>cohen</dc:creator>
  <cp:lastModifiedBy>אצילית אבירן - מזכירות מושב נהלל</cp:lastModifiedBy>
  <cp:revision>71</cp:revision>
  <dcterms:created xsi:type="dcterms:W3CDTF">2013-04-11T06:53:11Z</dcterms:created>
  <dcterms:modified xsi:type="dcterms:W3CDTF">2014-10-07T07:00:53Z</dcterms:modified>
</cp:coreProperties>
</file>